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791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Math Runner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Educational game combining mathematics learning with engaging runner-style gameplay mechanics.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88708"/>
            <a:ext cx="7391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Success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151698"/>
            <a:ext cx="30480" cy="4989076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240565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1516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6424315" y="220968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233970"/>
            <a:ext cx="28270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2 Complete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2729508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Requirements specification finalized with stakeholder validation and technical feasibility confirmed.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22826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064" y="39743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6424315" y="403229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40565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MVP Delivery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552117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Core gameplay mechanics implemented with basic question generation and scoring systems.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6050875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064" y="57969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15" y="585489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879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Testing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374725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Educational effectiveness validated through student feedback and learning outcome measurements.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04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Vision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138249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from elementary to high school levels seeking interactive math practice.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Concept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138249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Players solve math problems to overcome obstacles and defeat enemies while running.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48977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Educational 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88383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Make mathematics fun and accessible through gamified learning experiences.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230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Stakeholders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435072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32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Primary Users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2822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and players across various education levels seeking engaging math practice.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435072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332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Educators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82822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Teachers looking for classroom integration tools to enhance math instruction.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435072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332684"/>
            <a:ext cx="30455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Development Team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82822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 developers building the game using Python and Pygame frameworks.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561153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11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7113" y="3131106"/>
            <a:ext cx="6118146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Game Mechanics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717113" y="4040981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7113" y="4366379"/>
            <a:ext cx="6495693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7" name="Text 4"/>
          <p:cNvSpPr/>
          <p:nvPr/>
        </p:nvSpPr>
        <p:spPr>
          <a:xfrm>
            <a:off x="717113" y="4514493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Level Selection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17113" y="4938713"/>
            <a:ext cx="649569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Players choose education level: elementary arithmetic, middle school algebra, or high school calculus.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17594" y="4040981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17594" y="4366379"/>
            <a:ext cx="6495693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1" name="Text 8"/>
          <p:cNvSpPr/>
          <p:nvPr/>
        </p:nvSpPr>
        <p:spPr>
          <a:xfrm>
            <a:off x="7417594" y="4514493"/>
            <a:ext cx="273450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Side-Scrolling Action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417594" y="4938713"/>
            <a:ext cx="649569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Character automatically runs forward through dynamic environments with obstacles and enemies.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7113" y="5952649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17113" y="6278047"/>
            <a:ext cx="6495693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5" name="Text 12"/>
          <p:cNvSpPr/>
          <p:nvPr/>
        </p:nvSpPr>
        <p:spPr>
          <a:xfrm>
            <a:off x="717113" y="6426160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Math Challenges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17113" y="6850380"/>
            <a:ext cx="649569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Pop-up questions appear when approaching barriers. Correct answers enable progression.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17594" y="5952649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417594" y="6278047"/>
            <a:ext cx="6495693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9" name="Text 16"/>
          <p:cNvSpPr/>
          <p:nvPr/>
        </p:nvSpPr>
        <p:spPr>
          <a:xfrm>
            <a:off x="7417594" y="6426160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Scoring System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417594" y="6850380"/>
            <a:ext cx="649569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Points awarded for correct answers, speed, and combo streaks with unlockable levels.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88620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Question Generation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0632"/>
            <a:ext cx="28738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Adaptive Difficulty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9189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Questions scale based on education level and player progress, ensuring appropriate challenge.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7332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Elementary: Basic arithmetic operations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240054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Middle School: Algebraic equations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0677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School: Calculus and trigonometry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30518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validation provides immediate feedback with explanations for learning reinforcement.</a:t>
            </a:r>
            <a:endParaRPr lang="en-US" sz="18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82986"/>
            <a:ext cx="70013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Technical Architecture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65753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4362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Python Core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4858107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using Python 3.x for cross-platform compatibility and ease of development.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3165753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4362569"/>
            <a:ext cx="31412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Pygame Framework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317" y="4858107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graphics rendering, user input, and game loop mechanics efficiently.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3165753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362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Local Storage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4858107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Saves scores and progress locally with encrypted files for data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3720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 Requirements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2386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60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41281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FPS Target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908352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Smooth gameplay on standard hardware with consistent frame rates.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332386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4412813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Response Time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5260300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Question generation and validation under one second for seamless flow.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332386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100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4412813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Question Capacity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5260300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 up to 100 questions per session without memory issues.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6281"/>
            <a:ext cx="70120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Feasibility Assessment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424940" y="3464957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95%</a:t>
            </a:r>
            <a:endParaRPr lang="en-US" sz="4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04" y="1968817"/>
            <a:ext cx="3590687" cy="35906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28738" y="5858589"/>
            <a:ext cx="31367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Technical Feasibility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35412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and Pygame provide robust foundation for game development.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842992" y="3464957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100%</a:t>
            </a:r>
            <a:endParaRPr lang="en-US" sz="4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857" y="1968817"/>
            <a:ext cx="3590687" cy="35906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07975" y="5858589"/>
            <a:ext cx="32143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Economic Feasibility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55776" y="635412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Zero-cost development using free tools and existing hardware resources.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261044" y="3464957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85%</a:t>
            </a:r>
            <a:endParaRPr lang="en-US" sz="4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909" y="1968817"/>
            <a:ext cx="3590687" cy="359068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193179" y="5858589"/>
            <a:ext cx="30801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Schedule Feasibility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3828" y="635412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Achievable within semester timeline with proper sprint planning and scope management.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79446"/>
            <a:ext cx="73161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Experience Design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42436"/>
            <a:ext cx="3614618" cy="2567226"/>
          </a:xfrm>
          <a:prstGeom prst="roundRect">
            <a:avLst>
              <a:gd name="adj" fmla="val 139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93919" y="261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3919" y="3107769"/>
            <a:ext cx="307502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Clear instructions and responsive controls with keyboard and mouse support for accessibility.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342436"/>
            <a:ext cx="3614618" cy="2567226"/>
          </a:xfrm>
          <a:prstGeom prst="roundRect">
            <a:avLst>
              <a:gd name="adj" fmla="val 139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7853" y="261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Tutorial Mode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7853" y="3107769"/>
            <a:ext cx="30750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Built-in guidance explaining game mechanics and controls for new players.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48977"/>
            <a:ext cx="7468553" cy="1801177"/>
          </a:xfrm>
          <a:prstGeom prst="roundRect">
            <a:avLst>
              <a:gd name="adj" fmla="val 1994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93919" y="5418773"/>
            <a:ext cx="33672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Accessibility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93919" y="5914311"/>
            <a:ext cx="69289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Color-blind friendly design with high-contrast modes and keyboard-only navigation options.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451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Syne Bold</vt:lpstr>
      <vt:lpstr>Arimo</vt:lpstr>
      <vt:lpstr>Syne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KYNM MARSHALL</dc:creator>
  <cp:lastModifiedBy>KYNM MARSHALL</cp:lastModifiedBy>
  <cp:revision>2</cp:revision>
  <dcterms:created xsi:type="dcterms:W3CDTF">2025-09-09T07:26:56Z</dcterms:created>
  <dcterms:modified xsi:type="dcterms:W3CDTF">2025-09-09T08:09:52Z</dcterms:modified>
</cp:coreProperties>
</file>